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956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94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25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81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01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29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934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48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9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361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4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41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97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9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83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1FD72-4935-452F-94E9-7C7B849B6104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3D1A6E-D52F-4C0F-8F24-0F07FB364A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289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iffe-schweiz.ch/4654/44417.html" TargetMode="External"/><Relationship Id="rId3" Type="http://schemas.openxmlformats.org/officeDocument/2006/relationships/hyperlink" Target="http://de.wikipedia.org/wiki/Dieselmotor" TargetMode="External"/><Relationship Id="rId7" Type="http://schemas.openxmlformats.org/officeDocument/2006/relationships/hyperlink" Target="http://www.gruene-arnsberg.de/rtb/geschichte.htm" TargetMode="External"/><Relationship Id="rId2" Type="http://schemas.openxmlformats.org/officeDocument/2006/relationships/hyperlink" Target="http://geschichtspuls.de/art1189-starthilfe-fuer-eine-erfindung-man-und-rudolf-dies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lt.de/wirtschaft/karriere/leadership/article12202607/50-Erfindungen-die-die-Welt-veraenderten.html" TargetMode="External"/><Relationship Id="rId5" Type="http://schemas.openxmlformats.org/officeDocument/2006/relationships/hyperlink" Target="http://de.wikipedia.org/wiki/Rudolf_Diesel" TargetMode="External"/><Relationship Id="rId4" Type="http://schemas.openxmlformats.org/officeDocument/2006/relationships/hyperlink" Target="http://hu.wikipedia.org/wiki/D%C3%ADzelmotor" TargetMode="External"/><Relationship Id="rId9" Type="http://schemas.openxmlformats.org/officeDocument/2006/relationships/hyperlink" Target="http://commons.wikimedia.org/wiki/Category:Animations_of_engin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259392"/>
            <a:ext cx="7766936" cy="1646302"/>
          </a:xfrm>
        </p:spPr>
        <p:txBody>
          <a:bodyPr>
            <a:normAutofit/>
          </a:bodyPr>
          <a:lstStyle/>
          <a:p>
            <a:r>
              <a:rPr lang="hu-HU" sz="8000" b="1" dirty="0" smtClean="0"/>
              <a:t>Dieselmotor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Wird von Zoltan Kerezsi herausgegeben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389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357" y="166557"/>
            <a:ext cx="6913083" cy="1422401"/>
          </a:xfrm>
        </p:spPr>
        <p:txBody>
          <a:bodyPr>
            <a:normAutofit fontScale="90000"/>
          </a:bodyPr>
          <a:lstStyle/>
          <a:p>
            <a:r>
              <a:rPr lang="hu-HU" sz="4400" b="1" dirty="0" smtClean="0"/>
              <a:t>Der Erfinder und die Erfindung</a:t>
            </a:r>
            <a:endParaRPr lang="hu-HU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84"/>
            <a:ext cx="4542970" cy="3624912"/>
          </a:xfrm>
        </p:spPr>
      </p:pic>
      <p:sp>
        <p:nvSpPr>
          <p:cNvPr id="6" name="TextBox 5"/>
          <p:cNvSpPr txBox="1"/>
          <p:nvPr/>
        </p:nvSpPr>
        <p:spPr>
          <a:xfrm>
            <a:off x="4644570" y="1641294"/>
            <a:ext cx="73826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smtClean="0"/>
              <a:t>Ein Dieselmotor ist ein Verbrennungsmotor, der nach dem 1893 von Rudolf Diesel erfundenen Verfahren arbeitet</a:t>
            </a:r>
            <a:endParaRPr lang="hu-HU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smtClean="0"/>
              <a:t>Diesel hat das Verfahren bei der Maschinenfabrik Augsburg entwickelt</a:t>
            </a:r>
            <a:endParaRPr lang="hu-HU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5528" y="4371286"/>
            <a:ext cx="117130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smtClean="0"/>
              <a:t>Der Motor war für den Gebrauch von Mineralöl konstruiert</a:t>
            </a:r>
            <a:endParaRPr lang="hu-HU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smtClean="0"/>
              <a:t>Dieselmotoren werden als Zweitaktmotor oder als Viertaktmotor mit und ohne Aufladung ausgeführt. Es gibt sie ferner in wasser- oder in luftgekühlter Bauweise</a:t>
            </a: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149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91" y="555537"/>
            <a:ext cx="8596668" cy="1320800"/>
          </a:xfrm>
        </p:spPr>
        <p:txBody>
          <a:bodyPr>
            <a:noAutofit/>
          </a:bodyPr>
          <a:lstStyle/>
          <a:p>
            <a:r>
              <a:rPr lang="hu-HU" sz="4800" dirty="0" smtClean="0"/>
              <a:t>F</a:t>
            </a:r>
            <a:r>
              <a:rPr lang="hu-HU" sz="4800" b="1" dirty="0" smtClean="0"/>
              <a:t>unktion der Konstruktion</a:t>
            </a:r>
            <a:endParaRPr lang="hu-HU" sz="4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121" y="241731"/>
            <a:ext cx="4643879" cy="6191840"/>
          </a:xfrm>
        </p:spPr>
      </p:pic>
      <p:sp>
        <p:nvSpPr>
          <p:cNvPr id="7" name="Rectangle 6"/>
          <p:cNvSpPr/>
          <p:nvPr/>
        </p:nvSpPr>
        <p:spPr>
          <a:xfrm>
            <a:off x="839477" y="2262714"/>
            <a:ext cx="769506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hu-HU" sz="4400" b="1" i="1" dirty="0" smtClean="0">
                <a:ea typeface="Microsoft NeoGothic" panose="020B0402040204020203" pitchFamily="34" charset="-127"/>
                <a:cs typeface="Arial" panose="020B0604020202020204" pitchFamily="34" charset="0"/>
              </a:rPr>
              <a:t>Takt - Luft ansaugen</a:t>
            </a:r>
          </a:p>
          <a:p>
            <a:pPr marL="342900" indent="-342900">
              <a:buAutoNum type="arabicPeriod"/>
            </a:pPr>
            <a:r>
              <a:rPr lang="hu-HU" sz="4400" b="1" i="1" dirty="0" smtClean="0">
                <a:ea typeface="Microsoft NeoGothic" panose="020B0402040204020203" pitchFamily="34" charset="-127"/>
                <a:cs typeface="Arial" panose="020B0604020202020204" pitchFamily="34" charset="0"/>
              </a:rPr>
              <a:t>Takt - Luft verdichten</a:t>
            </a:r>
          </a:p>
          <a:p>
            <a:pPr marL="342900" indent="-342900">
              <a:buAutoNum type="arabicPeriod"/>
            </a:pPr>
            <a:r>
              <a:rPr lang="hu-HU" sz="4400" b="1" i="1" dirty="0" smtClean="0">
                <a:ea typeface="Microsoft NeoGothic" panose="020B0402040204020203" pitchFamily="34" charset="-127"/>
                <a:cs typeface="Arial" panose="020B0604020202020204" pitchFamily="34" charset="0"/>
              </a:rPr>
              <a:t>Takt – Zündung</a:t>
            </a:r>
          </a:p>
          <a:p>
            <a:pPr marL="342900" indent="-342900">
              <a:buAutoNum type="arabicPeriod"/>
            </a:pPr>
            <a:r>
              <a:rPr lang="hu-HU" sz="4400" b="1" i="1" dirty="0" smtClean="0">
                <a:ea typeface="Microsoft NeoGothic" panose="020B0402040204020203" pitchFamily="34" charset="-127"/>
                <a:cs typeface="Arial" panose="020B0604020202020204" pitchFamily="34" charset="0"/>
              </a:rPr>
              <a:t>Takt - Abgase ausstoßen</a:t>
            </a:r>
            <a:endParaRPr lang="hu-HU" sz="4400" b="1" i="1" dirty="0">
              <a:ea typeface="Microsoft NeoGothic" panose="020B0402040204020203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41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" y="261258"/>
            <a:ext cx="9710057" cy="986971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Vorteile und Nachteile des </a:t>
            </a:r>
            <a:r>
              <a:rPr lang="hu-HU" sz="4000" b="1" dirty="0"/>
              <a:t>Dieselmotors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248229"/>
            <a:ext cx="4905829" cy="519611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günstigeren Wirkungsgrad als ein </a:t>
            </a:r>
            <a:r>
              <a:rPr lang="de-DE" sz="2800" dirty="0" smtClean="0"/>
              <a:t>Ottomoto</a:t>
            </a:r>
            <a:r>
              <a:rPr lang="hu-HU" sz="2800" dirty="0" smtClean="0"/>
              <a:t>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im Teillastbereich ein geringerer spezifischer </a:t>
            </a:r>
            <a:r>
              <a:rPr lang="de-DE" sz="2800" dirty="0" smtClean="0"/>
              <a:t>Kraftstoffverbrauch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der Ausstoß von Kohlenwasserstoffen und </a:t>
            </a:r>
            <a:r>
              <a:rPr lang="de-DE" sz="2800" dirty="0" smtClean="0"/>
              <a:t>Kohlenmonoxid </a:t>
            </a:r>
            <a:r>
              <a:rPr lang="hu-HU" sz="2800" dirty="0" smtClean="0"/>
              <a:t>ist</a:t>
            </a:r>
            <a:r>
              <a:rPr lang="de-DE" sz="2800" dirty="0" smtClean="0"/>
              <a:t> geringer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/>
              <a:t>Die eingesetzten Kraftstoffe sind einfacher herzustellen und weniger gefährlich</a:t>
            </a:r>
            <a:endParaRPr lang="hu-HU" sz="2800" dirty="0" smtClean="0"/>
          </a:p>
          <a:p>
            <a:endParaRPr lang="hu-H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0"/>
            <a:ext cx="2133600" cy="4137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1314" y="1248228"/>
            <a:ext cx="51670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smtClean="0"/>
              <a:t>Der Ausstoß von Stickstoffoxiden </a:t>
            </a:r>
            <a:r>
              <a:rPr lang="hu-HU" sz="2800" dirty="0" smtClean="0"/>
              <a:t>und Ruß </a:t>
            </a:r>
            <a:r>
              <a:rPr lang="de-DE" sz="2800" dirty="0" smtClean="0"/>
              <a:t>ist beim Dieselmotor gegenüber einem Benzinmotor</a:t>
            </a:r>
            <a:r>
              <a:rPr lang="hu-HU" sz="2800" dirty="0" smtClean="0"/>
              <a:t> höher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smtClean="0"/>
              <a:t>Das Leistungsgewicht ist bei Viertakt-Dieselmotoren schlechter</a:t>
            </a:r>
            <a:endParaRPr lang="hu-HU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2800" dirty="0" smtClean="0"/>
              <a:t>Die Höchstdrehzahl ist wegen des Zündverzugs des Dieselkraftstoffs begrenzt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58851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800" y="598772"/>
            <a:ext cx="4252248" cy="1624314"/>
          </a:xfrm>
        </p:spPr>
        <p:txBody>
          <a:bodyPr/>
          <a:lstStyle/>
          <a:p>
            <a:r>
              <a:rPr lang="hu-HU" dirty="0" smtClean="0"/>
              <a:t>Danke für die Aufmerksamkeit!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97" y="356243"/>
            <a:ext cx="3348072" cy="3373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802" y="2364555"/>
            <a:ext cx="5635958" cy="3768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15" y="1631966"/>
            <a:ext cx="3108924" cy="419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4557"/>
          </a:xfrm>
        </p:spPr>
        <p:txBody>
          <a:bodyPr/>
          <a:lstStyle/>
          <a:p>
            <a:r>
              <a:rPr lang="hu-HU" dirty="0" smtClean="0"/>
              <a:t>Quelle: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37146"/>
            <a:ext cx="9575155" cy="4409332"/>
          </a:xfrm>
        </p:spPr>
        <p:txBody>
          <a:bodyPr/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geschichtspuls.de/art1189-starthilfe-fuer-eine-erfindung-man-und-rudolf-diesel</a:t>
            </a:r>
            <a:endParaRPr lang="hu-HU" dirty="0" smtClean="0"/>
          </a:p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de.wikipedia.org/wiki/Dieselmotor</a:t>
            </a:r>
            <a:endParaRPr lang="hu-HU" dirty="0" smtClean="0"/>
          </a:p>
          <a:p>
            <a:r>
              <a:rPr lang="hu-HU" dirty="0">
                <a:hlinkClick r:id="rId4"/>
              </a:rPr>
              <a:t>http://</a:t>
            </a:r>
            <a:r>
              <a:rPr lang="hu-HU" dirty="0" smtClean="0">
                <a:hlinkClick r:id="rId4"/>
              </a:rPr>
              <a:t>hu.wikipedia.org/wiki/D%C3%ADzelmotor</a:t>
            </a:r>
            <a:endParaRPr lang="hu-HU" dirty="0" smtClean="0"/>
          </a:p>
          <a:p>
            <a:r>
              <a:rPr lang="hu-HU" dirty="0">
                <a:hlinkClick r:id="rId5"/>
              </a:rPr>
              <a:t>http://</a:t>
            </a:r>
            <a:r>
              <a:rPr lang="hu-HU" dirty="0" smtClean="0">
                <a:hlinkClick r:id="rId5"/>
              </a:rPr>
              <a:t>de.wikipedia.org/wiki/Rudolf_Diesel</a:t>
            </a:r>
            <a:endParaRPr lang="hu-HU" dirty="0" smtClean="0"/>
          </a:p>
          <a:p>
            <a:r>
              <a:rPr lang="hu-HU" dirty="0">
                <a:hlinkClick r:id="rId6"/>
              </a:rPr>
              <a:t>http://</a:t>
            </a:r>
            <a:r>
              <a:rPr lang="hu-HU" dirty="0" smtClean="0">
                <a:hlinkClick r:id="rId6"/>
              </a:rPr>
              <a:t>www.welt.de/wirtschaft/karriere/leadership/article12202607/50-Erfindungen-die-die-Welt-veraenderten.html</a:t>
            </a:r>
            <a:endParaRPr lang="hu-HU" dirty="0" smtClean="0"/>
          </a:p>
          <a:p>
            <a:r>
              <a:rPr lang="hu-HU" dirty="0">
                <a:hlinkClick r:id="rId7"/>
              </a:rPr>
              <a:t>http://</a:t>
            </a:r>
            <a:r>
              <a:rPr lang="hu-HU" dirty="0" smtClean="0">
                <a:hlinkClick r:id="rId7"/>
              </a:rPr>
              <a:t>www.gruene-arnsberg.de/rtb/geschichte.htm</a:t>
            </a:r>
            <a:endParaRPr lang="hu-HU" dirty="0" smtClean="0"/>
          </a:p>
          <a:p>
            <a:r>
              <a:rPr lang="hu-HU" dirty="0">
                <a:hlinkClick r:id="rId8"/>
              </a:rPr>
              <a:t>http://</a:t>
            </a:r>
            <a:r>
              <a:rPr lang="hu-HU" dirty="0" smtClean="0">
                <a:hlinkClick r:id="rId8"/>
              </a:rPr>
              <a:t>www.schiffe-schweiz.ch/4654/44417.html</a:t>
            </a:r>
            <a:endParaRPr lang="hu-HU" dirty="0" smtClean="0"/>
          </a:p>
          <a:p>
            <a:r>
              <a:rPr lang="hu-HU" dirty="0">
                <a:hlinkClick r:id="rId9"/>
              </a:rPr>
              <a:t>http://</a:t>
            </a:r>
            <a:r>
              <a:rPr lang="hu-HU" dirty="0" smtClean="0">
                <a:hlinkClick r:id="rId9"/>
              </a:rPr>
              <a:t>commons.wikimedia.org/wiki/Category:Animations_of_engines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58040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179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Microsoft NeoGothic</vt:lpstr>
      <vt:lpstr>Arial</vt:lpstr>
      <vt:lpstr>Trebuchet MS</vt:lpstr>
      <vt:lpstr>Wingdings</vt:lpstr>
      <vt:lpstr>Wingdings 3</vt:lpstr>
      <vt:lpstr>Facet</vt:lpstr>
      <vt:lpstr>Dieselmotor</vt:lpstr>
      <vt:lpstr>Der Erfinder und die Erfindung</vt:lpstr>
      <vt:lpstr>Funktion der Konstruktion</vt:lpstr>
      <vt:lpstr>Vorteile und Nachteile des Dieselmotors</vt:lpstr>
      <vt:lpstr>Danke für die Aufmerksamkeit!</vt:lpstr>
      <vt:lpstr>Quelle: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kezoki</dc:creator>
  <cp:lastModifiedBy>kezoki</cp:lastModifiedBy>
  <cp:revision>13</cp:revision>
  <dcterms:created xsi:type="dcterms:W3CDTF">2015-04-12T17:29:09Z</dcterms:created>
  <dcterms:modified xsi:type="dcterms:W3CDTF">2015-04-15T18:14:30Z</dcterms:modified>
</cp:coreProperties>
</file>